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57" r:id="rId4"/>
    <p:sldId id="258" r:id="rId5"/>
    <p:sldId id="285" r:id="rId6"/>
    <p:sldId id="283" r:id="rId7"/>
    <p:sldId id="259" r:id="rId8"/>
    <p:sldId id="260" r:id="rId9"/>
    <p:sldId id="261" r:id="rId10"/>
    <p:sldId id="262" r:id="rId11"/>
    <p:sldId id="263" r:id="rId12"/>
    <p:sldId id="265" r:id="rId13"/>
    <p:sldId id="266" r:id="rId14"/>
    <p:sldId id="267" r:id="rId15"/>
    <p:sldId id="264" r:id="rId16"/>
    <p:sldId id="268" r:id="rId17"/>
    <p:sldId id="269" r:id="rId18"/>
    <p:sldId id="270" r:id="rId19"/>
    <p:sldId id="273" r:id="rId20"/>
    <p:sldId id="271" r:id="rId21"/>
    <p:sldId id="272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>
        <p:scale>
          <a:sx n="77" d="100"/>
          <a:sy n="77" d="100"/>
        </p:scale>
        <p:origin x="-306" y="2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297A5-B6EE-4F77-8B7E-236CD51D35AA}" type="datetimeFigureOut">
              <a:rPr lang="ru-RU" smtClean="0"/>
              <a:t>12.04.2018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4ADFE-8F6B-43FD-8774-6A05FE28F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25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297A5-B6EE-4F77-8B7E-236CD51D35AA}" type="datetimeFigureOut">
              <a:rPr lang="ru-RU" smtClean="0"/>
              <a:t>12.04.2018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4ADFE-8F6B-43FD-8774-6A05FE28F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141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297A5-B6EE-4F77-8B7E-236CD51D35AA}" type="datetimeFigureOut">
              <a:rPr lang="ru-RU" smtClean="0"/>
              <a:t>12.04.2018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4ADFE-8F6B-43FD-8774-6A05FE28F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70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297A5-B6EE-4F77-8B7E-236CD51D35AA}" type="datetimeFigureOut">
              <a:rPr lang="ru-RU" smtClean="0"/>
              <a:t>12.04.2018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4ADFE-8F6B-43FD-8774-6A05FE28F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041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297A5-B6EE-4F77-8B7E-236CD51D35AA}" type="datetimeFigureOut">
              <a:rPr lang="ru-RU" smtClean="0"/>
              <a:t>12.04.2018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4ADFE-8F6B-43FD-8774-6A05FE28F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8296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297A5-B6EE-4F77-8B7E-236CD51D35AA}" type="datetimeFigureOut">
              <a:rPr lang="ru-RU" smtClean="0"/>
              <a:t>12.04.2018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4ADFE-8F6B-43FD-8774-6A05FE28F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032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297A5-B6EE-4F77-8B7E-236CD51D35AA}" type="datetimeFigureOut">
              <a:rPr lang="ru-RU" smtClean="0"/>
              <a:t>12.04.2018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4ADFE-8F6B-43FD-8774-6A05FE28F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213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297A5-B6EE-4F77-8B7E-236CD51D35AA}" type="datetimeFigureOut">
              <a:rPr lang="ru-RU" smtClean="0"/>
              <a:t>12.04.2018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4ADFE-8F6B-43FD-8774-6A05FE28F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227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297A5-B6EE-4F77-8B7E-236CD51D35AA}" type="datetimeFigureOut">
              <a:rPr lang="ru-RU" smtClean="0"/>
              <a:t>12.04.2018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4ADFE-8F6B-43FD-8774-6A05FE28F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526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297A5-B6EE-4F77-8B7E-236CD51D35AA}" type="datetimeFigureOut">
              <a:rPr lang="ru-RU" smtClean="0"/>
              <a:t>12.04.2018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4ADFE-8F6B-43FD-8774-6A05FE28F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0490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297A5-B6EE-4F77-8B7E-236CD51D35AA}" type="datetimeFigureOut">
              <a:rPr lang="ru-RU" smtClean="0"/>
              <a:t>12.04.2018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4ADFE-8F6B-43FD-8774-6A05FE28F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156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206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7297A5-B6EE-4F77-8B7E-236CD51D35AA}" type="datetimeFigureOut">
              <a:rPr lang="ru-RU" smtClean="0"/>
              <a:t>12.04.2018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4ADFE-8F6B-43FD-8774-6A05FE28FC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339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81525" y="1340768"/>
            <a:ext cx="798096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Мобильное приложение 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«Услуги РТ»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 descr="C:\Users\Дилюс ЯХШЫЙ\Desktop\услуги рт\11-04-2018_18-58-18\20180411_180131 - коп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011" y="3527142"/>
            <a:ext cx="3111996" cy="2786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797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Дилюс ЯХШЫЙ\Desktop\услуги рт\11-04-2018_18-58-18\20180411_1758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8370330" cy="6170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>
            <a:off x="4257971" y="5661248"/>
            <a:ext cx="1944216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60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Дилюс ЯХШЫЙ\Desktop\услуги рт\11-04-2018_18-58-18\20180411_1759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20688"/>
            <a:ext cx="8576672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 flipH="1">
            <a:off x="2771801" y="2060848"/>
            <a:ext cx="1394148" cy="504056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6051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Дилюс ЯХШЫЙ\Desktop\услуги рт\11-04-2018_18-58-18\20180411_1800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36711"/>
            <a:ext cx="8286628" cy="5022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>
            <a:off x="4538850" y="3717032"/>
            <a:ext cx="1185278" cy="576064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63831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Дилюс ЯХШЫЙ\Desktop\услуги рт\11-04-2018_18-58-18\20180411_1801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438" y="188639"/>
            <a:ext cx="6326913" cy="6473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 1"/>
          <p:cNvSpPr/>
          <p:nvPr/>
        </p:nvSpPr>
        <p:spPr>
          <a:xfrm>
            <a:off x="5364088" y="1484784"/>
            <a:ext cx="1512168" cy="158417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 стрелкой 3"/>
          <p:cNvCxnSpPr/>
          <p:nvPr/>
        </p:nvCxnSpPr>
        <p:spPr>
          <a:xfrm flipV="1">
            <a:off x="4178810" y="2417169"/>
            <a:ext cx="1185278" cy="17336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63831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Дилюс ЯХШЫЙ\Desktop\услуги рт\11-04-2018_18-58-18\20180411_1801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0" y="2930"/>
            <a:ext cx="9136810" cy="6967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63831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Дилюс ЯХШЫЙ\Desktop\услуги рт\11-04-2018_18-58-18\20180411_1801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88640"/>
            <a:ext cx="3641731" cy="6449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 flipH="1">
            <a:off x="3851920" y="2109664"/>
            <a:ext cx="1951509" cy="45524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/>
          <p:nvPr/>
        </p:nvCxnSpPr>
        <p:spPr>
          <a:xfrm flipH="1">
            <a:off x="5080248" y="2109664"/>
            <a:ext cx="723181" cy="3772273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63831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C:\Users\Дилюс ЯХШЫЙ\Desktop\услуги рт\11-04-2018_18-58-18\20180411_1802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0647"/>
            <a:ext cx="7560840" cy="630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 flipH="1">
            <a:off x="4355977" y="3645024"/>
            <a:ext cx="180020" cy="7920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 flipV="1">
            <a:off x="3347865" y="2972477"/>
            <a:ext cx="1188131" cy="67254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2584487" y="3645024"/>
            <a:ext cx="1951509" cy="45524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 flipV="1">
            <a:off x="6012161" y="5684440"/>
            <a:ext cx="1440159" cy="480864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11832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Дилюс ЯХШЫЙ\Desktop\услуги рт\11-04-2018_18-58-18\20180411_1803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260648"/>
            <a:ext cx="8860250" cy="6347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H="1">
            <a:off x="5292080" y="913047"/>
            <a:ext cx="1440158" cy="864096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1183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Дилюс ЯХШЫЙ\Desktop\услуги рт\11-04-2018_18-58-18\20180411_1803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636" y="229399"/>
            <a:ext cx="6336704" cy="5679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 flipH="1" flipV="1">
            <a:off x="2051720" y="1844824"/>
            <a:ext cx="3888432" cy="122413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/>
          <p:nvPr/>
        </p:nvCxnSpPr>
        <p:spPr>
          <a:xfrm flipH="1" flipV="1">
            <a:off x="2051720" y="2852936"/>
            <a:ext cx="3888432" cy="216024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flipH="1">
            <a:off x="2843808" y="3078741"/>
            <a:ext cx="3096344" cy="1718411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H="1">
            <a:off x="2699927" y="3091543"/>
            <a:ext cx="3120302" cy="794949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63" name="Picture 3" descr="C:\Users\Дилюс ЯХШЫЙ\Desktop\услуги рт\11-04-2018_18-58-18\20180411_18355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636" y="5056108"/>
            <a:ext cx="6336704" cy="194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Прямая со стрелкой 15"/>
          <p:cNvCxnSpPr/>
          <p:nvPr/>
        </p:nvCxnSpPr>
        <p:spPr>
          <a:xfrm flipH="1">
            <a:off x="4391980" y="3091543"/>
            <a:ext cx="1548172" cy="2569705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1183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Дилюс ЯХШЫЙ\Desktop\услуги рт\11-04-2018_18-58-18\20180411_1836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72" y="908720"/>
            <a:ext cx="8568952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 flipH="1">
            <a:off x="4860032" y="1628800"/>
            <a:ext cx="1944216" cy="674609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195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Дилюс ЯХШЫЙ\Desktop\услуги рт\153-e1420710022478-620x3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21" y="1052737"/>
            <a:ext cx="8920361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38999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Дилюс ЯХШЫЙ\Desktop\услуги рт\11-04-2018_18-58-18\20180411_1836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874" y="144217"/>
            <a:ext cx="5591348" cy="641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1183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Дилюс ЯХШЫЙ\Desktop\услуги рт\11-04-2018_18-58-18\20180411_1836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88640"/>
            <a:ext cx="3912018" cy="6394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195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Дилюс ЯХШЫЙ\Desktop\услуги рт\11-04-2018_18-58-18\20180411_1836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72" y="908720"/>
            <a:ext cx="8568952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 flipH="1">
            <a:off x="4860032" y="2708920"/>
            <a:ext cx="1944216" cy="674609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3417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Дилюс ЯХШЫЙ\Desktop\услуги рт\11-04-2018_18-58-18\20180411_1838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1452"/>
            <a:ext cx="7751416" cy="6507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H="1" flipV="1">
            <a:off x="4097536" y="1439313"/>
            <a:ext cx="1266552" cy="47751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27889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Дилюс ЯХШЫЙ\Desktop\услуги рт\11-04-2018_18-58-18\20180411_1838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16632"/>
            <a:ext cx="6576523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 flipH="1">
            <a:off x="5279966" y="4293096"/>
            <a:ext cx="876210" cy="115212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79372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Дилюс ЯХШЫЙ\Desktop\услуги рт\11-04-2018_18-58-18\20180411_1838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96752"/>
            <a:ext cx="8888480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37384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 descr="C:\Users\Дилюс ЯХШЫЙ\Desktop\услуги рт\11-04-2018_18-58-18\20180411_1846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85291"/>
            <a:ext cx="3960440" cy="6484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Прямая со стрелкой 3"/>
          <p:cNvCxnSpPr/>
          <p:nvPr/>
        </p:nvCxnSpPr>
        <p:spPr>
          <a:xfrm flipH="1">
            <a:off x="5221351" y="5301208"/>
            <a:ext cx="876210" cy="115212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flipH="1" flipV="1">
            <a:off x="3731794" y="2924944"/>
            <a:ext cx="2365767" cy="2376264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37384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Дилюс ЯХШЫЙ\Desktop\услуги рт\11-04-2018_18-58-18\20180411_1846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20688"/>
            <a:ext cx="8640960" cy="521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 flipH="1">
            <a:off x="3131841" y="2060848"/>
            <a:ext cx="1872207" cy="86022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37384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Дилюс ЯХШЫЙ\Desktop\услуги рт\11-04-2018_18-58-18\20180411_1847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28487"/>
            <a:ext cx="5642341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 flipH="1">
            <a:off x="4355977" y="2777052"/>
            <a:ext cx="2232247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65524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3" descr="C:\Users\Дилюс ЯХШЫЙ\Desktop\услуги рт\11-04-2018_18-58-18\20180411_1847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645024"/>
            <a:ext cx="7056784" cy="3183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78" name="Picture 2" descr="C:\Users\Дилюс ЯХШЫЙ\Desktop\услуги рт\11-04-2018_18-58-18\20180411_1847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81925"/>
            <a:ext cx="7056784" cy="4787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Прямая со стрелкой 3"/>
          <p:cNvCxnSpPr/>
          <p:nvPr/>
        </p:nvCxnSpPr>
        <p:spPr>
          <a:xfrm flipV="1">
            <a:off x="415796" y="4293096"/>
            <a:ext cx="1296145" cy="576064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415796" y="4869160"/>
            <a:ext cx="987852" cy="504056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6552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Дилюс ЯХШЫЙ\Desktop\услуги рт\uslugi-tatarstan-ru-cabinet-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75" y="1052736"/>
            <a:ext cx="8866714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024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Дилюс ЯХШЫЙ\Desktop\услуги рт\11-04-2018_18-58-18\сай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1" y="548680"/>
            <a:ext cx="9025286" cy="5611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 flipH="1">
            <a:off x="6876257" y="4005064"/>
            <a:ext cx="1008111" cy="77334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/>
          <p:nvPr/>
        </p:nvCxnSpPr>
        <p:spPr>
          <a:xfrm flipH="1" flipV="1">
            <a:off x="1711940" y="3066222"/>
            <a:ext cx="6172428" cy="93884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6552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Дилюс ЯХШЫЙ\Desktop\услуги рт\gosuslugi-rt-lichnyj-kabinet-gosuslugigosuslugi-7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52438"/>
            <a:ext cx="8839200" cy="595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9987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Дилюс ЯХШЫЙ\Desktop\услуги рт\7d9f29d294d1d232418540c1012206d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32656"/>
            <a:ext cx="6120680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V="1">
            <a:off x="899592" y="5013176"/>
            <a:ext cx="1116124" cy="61206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5884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Дилюс ЯХШЫЙ\Desktop\услуги рт\Безымян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68" y="1484785"/>
            <a:ext cx="9076836" cy="3826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499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Дилюс ЯХШЫЙ\Desktop\услуги рт\11-04-2018_18-58-18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8639"/>
            <a:ext cx="6124450" cy="656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V="1">
            <a:off x="4878034" y="1412776"/>
            <a:ext cx="828092" cy="64807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208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Дилюс ЯХШЫЙ\Desktop\услуги рт\11-04-2018_18-58-18\20180411_1757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23996"/>
            <a:ext cx="4412144" cy="6689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 flipH="1" flipV="1">
            <a:off x="3683842" y="476672"/>
            <a:ext cx="650150" cy="57606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H="1">
            <a:off x="3635896" y="1052736"/>
            <a:ext cx="698096" cy="388843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2987824" y="1052736"/>
            <a:ext cx="1346168" cy="22440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877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Дилюс ЯХШЫЙ\Desktop\услуги рт\11-04-2018_18-58-18\20180411_1757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60648"/>
            <a:ext cx="6146895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>
            <a:off x="4211960" y="4688729"/>
            <a:ext cx="1944216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60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6</Words>
  <Application>Microsoft Office PowerPoint</Application>
  <PresentationFormat>Экран (4:3)</PresentationFormat>
  <Paragraphs>2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Дилюс ЯХШЫЙ</dc:creator>
  <cp:lastModifiedBy>Радик</cp:lastModifiedBy>
  <cp:revision>10</cp:revision>
  <dcterms:created xsi:type="dcterms:W3CDTF">2018-04-11T16:43:15Z</dcterms:created>
  <dcterms:modified xsi:type="dcterms:W3CDTF">2018-04-12T06:30:48Z</dcterms:modified>
</cp:coreProperties>
</file>